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58" d="100"/>
          <a:sy n="58" d="100"/>
        </p:scale>
        <p:origin x="3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861E-D4C1-4763-A047-BF861672A840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57F-845D-4790-91C7-DD1CED7C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861E-D4C1-4763-A047-BF861672A840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57F-845D-4790-91C7-DD1CED7C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1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861E-D4C1-4763-A047-BF861672A840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57F-845D-4790-91C7-DD1CED7C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861E-D4C1-4763-A047-BF861672A840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57F-845D-4790-91C7-DD1CED7C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2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861E-D4C1-4763-A047-BF861672A840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57F-845D-4790-91C7-DD1CED7C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1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861E-D4C1-4763-A047-BF861672A840}" type="datetimeFigureOut">
              <a:rPr lang="en-US" smtClean="0"/>
              <a:t>7/31/24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57F-845D-4790-91C7-DD1CED7C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861E-D4C1-4763-A047-BF861672A840}" type="datetimeFigureOut">
              <a:rPr lang="en-US" smtClean="0"/>
              <a:t>7/31/24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57F-845D-4790-91C7-DD1CED7C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0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861E-D4C1-4763-A047-BF861672A840}" type="datetimeFigureOut">
              <a:rPr lang="en-US" smtClean="0"/>
              <a:t>7/31/24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57F-845D-4790-91C7-DD1CED7C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5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861E-D4C1-4763-A047-BF861672A840}" type="datetimeFigureOut">
              <a:rPr lang="en-US" smtClean="0"/>
              <a:t>7/31/24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57F-845D-4790-91C7-DD1CED7C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3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861E-D4C1-4763-A047-BF861672A840}" type="datetimeFigureOut">
              <a:rPr lang="en-US" smtClean="0"/>
              <a:t>7/31/24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57F-845D-4790-91C7-DD1CED7C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861E-D4C1-4763-A047-BF861672A840}" type="datetimeFigureOut">
              <a:rPr lang="en-US" smtClean="0"/>
              <a:t>7/31/24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457F-845D-4790-91C7-DD1CED7C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2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4861E-D4C1-4763-A047-BF861672A840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6457F-845D-4790-91C7-DD1CED7C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leonavi@boe.Richmond.k12.ga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6" y="0"/>
            <a:ext cx="7772400" cy="10058400"/>
          </a:xfrm>
          <a:prstGeom prst="rect">
            <a:avLst/>
          </a:prstGeom>
        </p:spPr>
      </p:pic>
      <p:pic>
        <p:nvPicPr>
          <p:cNvPr id="3" name="Picture 2" descr="A person wearing a green hat&#10;&#10;Description automatically generated">
            <a:extLst>
              <a:ext uri="{FF2B5EF4-FFF2-40B4-BE49-F238E27FC236}">
                <a16:creationId xmlns:a16="http://schemas.microsoft.com/office/drawing/2014/main" id="{F8E86920-B6F3-0422-FDF5-263529785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7638" y="1582070"/>
            <a:ext cx="1020794" cy="765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6C1369-16C4-E32B-11D2-401346B8BAD3}"/>
              </a:ext>
            </a:extLst>
          </p:cNvPr>
          <p:cNvSpPr txBox="1"/>
          <p:nvPr/>
        </p:nvSpPr>
        <p:spPr>
          <a:xfrm>
            <a:off x="3913840" y="1484387"/>
            <a:ext cx="3664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Miss Leonard</a:t>
            </a:r>
          </a:p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November 23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95937-6447-A80F-8062-04473B0EF989}"/>
              </a:ext>
            </a:extLst>
          </p:cNvPr>
          <p:cNvSpPr txBox="1"/>
          <p:nvPr/>
        </p:nvSpPr>
        <p:spPr>
          <a:xfrm>
            <a:off x="4568911" y="5935851"/>
            <a:ext cx="27552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/>
              <a:t>Food </a:t>
            </a:r>
          </a:p>
          <a:p>
            <a:r>
              <a:rPr lang="en-US" sz="1000" dirty="0"/>
              <a:t>~ Mexican Food</a:t>
            </a:r>
          </a:p>
          <a:p>
            <a:r>
              <a:rPr lang="en-US" sz="1000" dirty="0"/>
              <a:t>~ Pizza </a:t>
            </a:r>
            <a:r>
              <a:rPr lang="en-US" sz="800" dirty="0"/>
              <a:t>(Any Italian Food Really) </a:t>
            </a:r>
          </a:p>
          <a:p>
            <a:r>
              <a:rPr lang="en-US" sz="1000" dirty="0"/>
              <a:t>~  Sea Food </a:t>
            </a:r>
          </a:p>
          <a:p>
            <a:r>
              <a:rPr lang="en-US" sz="1000" dirty="0"/>
              <a:t>~ Chips </a:t>
            </a:r>
            <a:r>
              <a:rPr lang="en-US" sz="800" dirty="0"/>
              <a:t>(Especially cheese flavor and jalapeno)</a:t>
            </a:r>
          </a:p>
          <a:p>
            <a:r>
              <a:rPr lang="en-US" sz="1000" dirty="0"/>
              <a:t>~ Sweet Tea  </a:t>
            </a:r>
          </a:p>
          <a:p>
            <a:r>
              <a:rPr lang="en-US" sz="1000" dirty="0"/>
              <a:t>~ Dr. Pepper/ Mr. </a:t>
            </a:r>
            <a:r>
              <a:rPr lang="en-US" sz="1000" dirty="0" err="1"/>
              <a:t>Pibb</a:t>
            </a:r>
            <a:endParaRPr lang="en-US" sz="1000" dirty="0"/>
          </a:p>
          <a:p>
            <a:r>
              <a:rPr lang="en-US" sz="1000" dirty="0"/>
              <a:t>~ Coke or Cherry Coke</a:t>
            </a:r>
          </a:p>
          <a:p>
            <a:r>
              <a:rPr lang="en-US" sz="1000" b="1" u="sng" dirty="0"/>
              <a:t>Chill Time </a:t>
            </a:r>
          </a:p>
          <a:p>
            <a:r>
              <a:rPr lang="en-US" sz="1000" dirty="0"/>
              <a:t>~ Hanging with Family and Friends  </a:t>
            </a:r>
          </a:p>
          <a:p>
            <a:r>
              <a:rPr lang="en-US" sz="1000" dirty="0"/>
              <a:t>~ Netflix and Chilling</a:t>
            </a:r>
          </a:p>
          <a:p>
            <a:r>
              <a:rPr lang="en-US" sz="1000" dirty="0"/>
              <a:t>~ Chilling at the pool, lake, or beach</a:t>
            </a:r>
          </a:p>
          <a:p>
            <a:r>
              <a:rPr lang="en-US" sz="1000" b="1" u="sng" dirty="0"/>
              <a:t>Travel (Favorite Places)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 dirty="0"/>
              <a:t>Tybee Island/ Savanna GA ( Any beach)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 dirty="0"/>
              <a:t>Boston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 dirty="0"/>
              <a:t>New Orleans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 dirty="0"/>
              <a:t>Cruise (Wish List)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 dirty="0"/>
              <a:t> Ireland (Wish List) </a:t>
            </a:r>
          </a:p>
          <a:p>
            <a:r>
              <a:rPr lang="en-US" sz="1000" b="1" u="sng" dirty="0"/>
              <a:t>Favorite Sports and Teams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 dirty="0"/>
              <a:t>Georgia Bull Dogs (College)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000" dirty="0"/>
              <a:t>Aquinas Fighting Irish  (Highschool)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82293C-1561-8DFC-289B-0347B1F3A49A}"/>
              </a:ext>
            </a:extLst>
          </p:cNvPr>
          <p:cNvSpPr txBox="1"/>
          <p:nvPr/>
        </p:nvSpPr>
        <p:spPr>
          <a:xfrm>
            <a:off x="4155416" y="3743973"/>
            <a:ext cx="3455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sng" strike="noStrike" dirty="0">
                <a:solidFill>
                  <a:srgbClr val="00B050"/>
                </a:solidFill>
                <a:effectLst/>
                <a:latin typeface="Open Sans" panose="020F0502020204030204" pitchFamily="34" charset="0"/>
              </a:rPr>
              <a:t>Favorite Sports to Watch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78AC7D-0BE0-2219-E4F5-2B47C26AABDB}"/>
              </a:ext>
            </a:extLst>
          </p:cNvPr>
          <p:cNvSpPr txBox="1"/>
          <p:nvPr/>
        </p:nvSpPr>
        <p:spPr>
          <a:xfrm>
            <a:off x="1086565" y="3406532"/>
            <a:ext cx="2415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u="none" strike="noStrike" dirty="0">
                <a:solidFill>
                  <a:srgbClr val="C71585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US" sz="900" b="0" i="0" u="none" strike="noStrike" dirty="0">
                <a:solidFill>
                  <a:srgbClr val="FF3A87"/>
                </a:solidFill>
                <a:effectLst/>
                <a:latin typeface="Open Sans" panose="020F0502020204030204" pitchFamily="34" charset="0"/>
              </a:rPr>
              <a:t>My name is Ginny Leonard (Miss Leonard).  I was born in Augusta, GA and spent most of my life here in Augusta. This is my 10th year teaching. I have taught Pre-K and first grade.</a:t>
            </a:r>
          </a:p>
          <a:p>
            <a:pPr algn="l"/>
            <a:r>
              <a:rPr lang="en-US" sz="900" b="0" i="0" u="none" strike="noStrike" dirty="0">
                <a:solidFill>
                  <a:srgbClr val="FF3A87"/>
                </a:solidFill>
                <a:effectLst/>
                <a:latin typeface="Open Sans" panose="020F0502020204030204" pitchFamily="34" charset="0"/>
              </a:rPr>
              <a:t>Now I am excited about starting my 8th year teaching Kindergarten.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8D862-ABFE-85A0-CF0A-9BDC99388D85}"/>
              </a:ext>
            </a:extLst>
          </p:cNvPr>
          <p:cNvSpPr txBox="1"/>
          <p:nvPr/>
        </p:nvSpPr>
        <p:spPr>
          <a:xfrm>
            <a:off x="1086564" y="5777954"/>
            <a:ext cx="22737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C71585"/>
                </a:solidFill>
                <a:effectLst/>
                <a:latin typeface="Open Sans" panose="020F0502020204030204" pitchFamily="34" charset="0"/>
              </a:rPr>
              <a:t>~ I have a bachelors degree  in early childhood education from Georgia Southern with a minor in family child development </a:t>
            </a:r>
          </a:p>
          <a:p>
            <a:endParaRPr lang="en-US" sz="1000" b="0" i="0" u="none" strike="noStrike" dirty="0">
              <a:solidFill>
                <a:srgbClr val="C71585"/>
              </a:solidFill>
              <a:effectLst/>
              <a:latin typeface="Open Sans" panose="020F0502020204030204" pitchFamily="34" charset="0"/>
            </a:endParaRPr>
          </a:p>
          <a:p>
            <a:r>
              <a:rPr lang="en-US" sz="1000" dirty="0">
                <a:solidFill>
                  <a:srgbClr val="C71585"/>
                </a:solidFill>
                <a:latin typeface="Open Sans" panose="020F0502020204030204" pitchFamily="34" charset="0"/>
              </a:rPr>
              <a:t>~ A </a:t>
            </a:r>
            <a:r>
              <a:rPr lang="en-US" sz="1000" b="0" i="0" u="none" strike="noStrike" dirty="0">
                <a:solidFill>
                  <a:srgbClr val="C71585"/>
                </a:solidFill>
                <a:effectLst/>
                <a:latin typeface="Open Sans" panose="020F0502020204030204" pitchFamily="34" charset="0"/>
              </a:rPr>
              <a:t>Masters in Curriculum and  Instruction from Thomas University.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A8F51-C64A-16EC-0724-4254A629D4E1}"/>
              </a:ext>
            </a:extLst>
          </p:cNvPr>
          <p:cNvSpPr txBox="1"/>
          <p:nvPr/>
        </p:nvSpPr>
        <p:spPr>
          <a:xfrm>
            <a:off x="4568911" y="4095948"/>
            <a:ext cx="2562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u="none" strike="noStrike" dirty="0">
                <a:solidFill>
                  <a:srgbClr val="00B050"/>
                </a:solidFill>
                <a:effectLst/>
                <a:latin typeface="Open Sans" panose="020F0502020204030204" pitchFamily="34" charset="0"/>
              </a:rPr>
              <a:t>.</a:t>
            </a:r>
          </a:p>
          <a:p>
            <a:pPr algn="l"/>
            <a:r>
              <a:rPr lang="en-US" sz="800" b="0" i="0" u="none" strike="noStrike" dirty="0">
                <a:solidFill>
                  <a:srgbClr val="00B050"/>
                </a:solidFill>
                <a:effectLst/>
                <a:latin typeface="Open Sans" panose="020F050202020403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0D91B3-B622-2FDD-45A7-602805A82241}"/>
              </a:ext>
            </a:extLst>
          </p:cNvPr>
          <p:cNvSpPr txBox="1"/>
          <p:nvPr/>
        </p:nvSpPr>
        <p:spPr>
          <a:xfrm>
            <a:off x="1097891" y="8172450"/>
            <a:ext cx="246941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/>
              <a:t> Class Dojo</a:t>
            </a:r>
          </a:p>
          <a:p>
            <a:endParaRPr lang="en-US" sz="11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hlinkClick r:id="rId4"/>
              </a:rPr>
              <a:t>leonavi@boe.Richmond.k12.ga.us</a:t>
            </a:r>
            <a:r>
              <a:rPr lang="en-US" sz="1100" dirty="0"/>
              <a:t>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1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/>
              <a:t>Hains- 706-796-4918</a:t>
            </a:r>
          </a:p>
        </p:txBody>
      </p:sp>
      <p:pic>
        <p:nvPicPr>
          <p:cNvPr id="5" name="Picture 4" descr="A cartoon of a person flexing his muscles&#10;&#10;Description automatically generated">
            <a:extLst>
              <a:ext uri="{FF2B5EF4-FFF2-40B4-BE49-F238E27FC236}">
                <a16:creationId xmlns:a16="http://schemas.microsoft.com/office/drawing/2014/main" id="{6DCE0EFB-240F-8C70-002B-12AF88B73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4" y="2990077"/>
            <a:ext cx="654765" cy="572920"/>
          </a:xfrm>
          <a:prstGeom prst="rect">
            <a:avLst/>
          </a:prstGeom>
        </p:spPr>
      </p:pic>
      <p:pic>
        <p:nvPicPr>
          <p:cNvPr id="6" name="Picture 5" descr="A logo of a golf tournament&#10;&#10;Description automatically generated">
            <a:extLst>
              <a:ext uri="{FF2B5EF4-FFF2-40B4-BE49-F238E27FC236}">
                <a16:creationId xmlns:a16="http://schemas.microsoft.com/office/drawing/2014/main" id="{F1B9DF95-472A-E3A6-BCFB-989C814F0F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0" b="19291"/>
          <a:stretch/>
        </p:blipFill>
        <p:spPr>
          <a:xfrm>
            <a:off x="4897977" y="4195735"/>
            <a:ext cx="1904271" cy="652298"/>
          </a:xfrm>
          <a:prstGeom prst="rect">
            <a:avLst/>
          </a:prstGeom>
        </p:spPr>
      </p:pic>
      <p:pic>
        <p:nvPicPr>
          <p:cNvPr id="11" name="Picture 10" descr="A red pennant with a dog and a white text&#10;&#10;Description automatically generated">
            <a:extLst>
              <a:ext uri="{FF2B5EF4-FFF2-40B4-BE49-F238E27FC236}">
                <a16:creationId xmlns:a16="http://schemas.microsoft.com/office/drawing/2014/main" id="{39C54D48-F96B-A35F-1ADF-C1DE52165A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6" b="33356"/>
          <a:stretch/>
        </p:blipFill>
        <p:spPr>
          <a:xfrm rot="705614">
            <a:off x="5702095" y="2940017"/>
            <a:ext cx="1498763" cy="5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79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3954</TotalTime>
  <Words>217</Words>
  <Application>Microsoft Macintosh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Apple Chancery</vt:lpstr>
      <vt:lpstr>Arial</vt:lpstr>
      <vt:lpstr>Calibri</vt:lpstr>
      <vt:lpstr>Calibri Light</vt:lpstr>
      <vt:lpstr>Courier New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Mahler</dc:creator>
  <cp:lastModifiedBy>Leonard, Virginia</cp:lastModifiedBy>
  <cp:revision>7</cp:revision>
  <cp:lastPrinted>2024-07-31T22:45:18Z</cp:lastPrinted>
  <dcterms:created xsi:type="dcterms:W3CDTF">2018-06-04T03:07:17Z</dcterms:created>
  <dcterms:modified xsi:type="dcterms:W3CDTF">2024-07-31T23:43:53Z</dcterms:modified>
</cp:coreProperties>
</file>